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72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978B77-100C-4FF7-B327-53B0C4C8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F7E6273-9124-4A3A-8B28-0C4272DCB9A2}"/>
              </a:ext>
            </a:extLst>
          </p:cNvPr>
          <p:cNvSpPr txBox="1"/>
          <p:nvPr/>
        </p:nvSpPr>
        <p:spPr>
          <a:xfrm>
            <a:off x="3679372" y="772886"/>
            <a:ext cx="2710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家里来了外星人！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3EE7B1-6E83-44A2-80FB-3DEBE3FD4E0D}"/>
              </a:ext>
            </a:extLst>
          </p:cNvPr>
          <p:cNvSpPr txBox="1"/>
          <p:nvPr/>
        </p:nvSpPr>
        <p:spPr>
          <a:xfrm>
            <a:off x="3679372" y="2606076"/>
            <a:ext cx="337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err="1">
                <a:solidFill>
                  <a:schemeClr val="bg1"/>
                </a:solidFill>
              </a:rPr>
              <a:t>Suné</a:t>
            </a:r>
            <a:r>
              <a:rPr lang="en-US" altLang="zh-CN" sz="2000" dirty="0">
                <a:solidFill>
                  <a:schemeClr val="bg1"/>
                </a:solidFill>
              </a:rPr>
              <a:t> Nadine</a:t>
            </a: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Natalie Pierre-Eugene</a:t>
            </a:r>
          </a:p>
          <a:p>
            <a:pPr algn="l"/>
            <a:r>
              <a:rPr lang="en-US" altLang="zh-CN" sz="2000" dirty="0" err="1">
                <a:solidFill>
                  <a:schemeClr val="bg1"/>
                </a:solidFill>
              </a:rPr>
              <a:t>Refiloe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Moahloli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672CF98-6C9F-4D59-967C-7931FD14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762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E3C828-8B8A-42AD-8F77-DF4EA377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077A71-5C49-4604-8B93-6905B57F5E9B}"/>
              </a:ext>
            </a:extLst>
          </p:cNvPr>
          <p:cNvSpPr txBox="1"/>
          <p:nvPr/>
        </p:nvSpPr>
        <p:spPr>
          <a:xfrm>
            <a:off x="9013371" y="3028915"/>
            <a:ext cx="462642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我们被攻击了！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我是一个人的军队。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6265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AB6EB9-0F94-414B-9D0C-02554A0E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C0A86A-3AC9-4314-B1DD-C981CEA5A104}"/>
              </a:ext>
            </a:extLst>
          </p:cNvPr>
          <p:cNvSpPr txBox="1"/>
          <p:nvPr/>
        </p:nvSpPr>
        <p:spPr>
          <a:xfrm>
            <a:off x="2024743" y="505469"/>
            <a:ext cx="462642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一，二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我就是军队。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8B8A5-A490-4515-88B0-4F045EB4C775}"/>
              </a:ext>
            </a:extLst>
          </p:cNvPr>
          <p:cNvSpPr txBox="1"/>
          <p:nvPr/>
        </p:nvSpPr>
        <p:spPr>
          <a:xfrm>
            <a:off x="10482943" y="505469"/>
            <a:ext cx="462642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三，四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准备战斗。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6062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99EE63-D872-41C1-9D55-2A72D3C0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063940-C64B-491E-B89C-69E67F17C42A}"/>
              </a:ext>
            </a:extLst>
          </p:cNvPr>
          <p:cNvSpPr txBox="1"/>
          <p:nvPr/>
        </p:nvSpPr>
        <p:spPr>
          <a:xfrm>
            <a:off x="10570029" y="1387211"/>
            <a:ext cx="22098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五，六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外星人快走！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70016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C79507-1BEB-415B-A4FB-9FFC3456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21CDAF-DF2C-4A13-90EF-951C026AF513}"/>
              </a:ext>
            </a:extLst>
          </p:cNvPr>
          <p:cNvSpPr txBox="1"/>
          <p:nvPr/>
        </p:nvSpPr>
        <p:spPr>
          <a:xfrm>
            <a:off x="2569709" y="951783"/>
            <a:ext cx="462642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七，八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我正在靠近。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059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F80F7E-50F0-45A2-934D-4239B246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55DA58-4E60-429C-A391-119428864A75}"/>
              </a:ext>
            </a:extLst>
          </p:cNvPr>
          <p:cNvSpPr txBox="1"/>
          <p:nvPr/>
        </p:nvSpPr>
        <p:spPr>
          <a:xfrm>
            <a:off x="2884714" y="1311012"/>
            <a:ext cx="4626428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九，十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我已经到其身旁。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喔！我被吓了一跳。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她好小，而且</a:t>
            </a:r>
            <a:r>
              <a:rPr lang="en-US" altLang="zh-CN" sz="2400" dirty="0"/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FA3D4-BB6B-4253-8C48-1D61AAFB998D}"/>
              </a:ext>
            </a:extLst>
          </p:cNvPr>
          <p:cNvSpPr txBox="1"/>
          <p:nvPr/>
        </p:nvSpPr>
        <p:spPr>
          <a:xfrm>
            <a:off x="9624333" y="462478"/>
            <a:ext cx="462642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长得像我？！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怎么会这样？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这真的是外星人吗？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8737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912EE1-FD6C-4E93-BDBA-CD2092FBD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06D334-E0C5-4C0D-9137-554FC12AE20C}"/>
              </a:ext>
            </a:extLst>
          </p:cNvPr>
          <p:cNvSpPr txBox="1"/>
          <p:nvPr/>
        </p:nvSpPr>
        <p:spPr>
          <a:xfrm>
            <a:off x="9175035" y="792666"/>
            <a:ext cx="462642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也许我可以和她交朋友？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4116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92D175-F9D0-452D-9A60-CB1BD687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6C33D8-081F-4C19-92AE-D0D5AA3E9609}"/>
              </a:ext>
            </a:extLst>
          </p:cNvPr>
          <p:cNvSpPr txBox="1"/>
          <p:nvPr/>
        </p:nvSpPr>
        <p:spPr>
          <a:xfrm>
            <a:off x="1774371" y="3028915"/>
            <a:ext cx="462642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一，二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我们现在是两个人的军队。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549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1794FF-BB82-4DC2-8F18-E025F4027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6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0C224E-D1F0-495F-8CB1-DD84299A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762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090491-D801-43AF-BFB0-33B8A9FD2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F1EF2A-648A-4AD2-8D93-FF33678414D0}"/>
              </a:ext>
            </a:extLst>
          </p:cNvPr>
          <p:cNvSpPr txBox="1"/>
          <p:nvPr/>
        </p:nvSpPr>
        <p:spPr>
          <a:xfrm>
            <a:off x="9437316" y="772886"/>
            <a:ext cx="2710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/>
              <a:t>家里来了外星人！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6A5640-60CF-4C20-AD88-8F0307A88577}"/>
              </a:ext>
            </a:extLst>
          </p:cNvPr>
          <p:cNvSpPr txBox="1"/>
          <p:nvPr/>
        </p:nvSpPr>
        <p:spPr>
          <a:xfrm>
            <a:off x="9934051" y="24710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09677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11F0A9-C66D-4EF5-918C-B672BD26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C60F5D-8AA3-4966-B821-8E743DCE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7A90D2-9329-4365-B280-D675CC0AC85B}"/>
              </a:ext>
            </a:extLst>
          </p:cNvPr>
          <p:cNvSpPr txBox="1"/>
          <p:nvPr/>
        </p:nvSpPr>
        <p:spPr>
          <a:xfrm>
            <a:off x="9437316" y="424543"/>
            <a:ext cx="2710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/>
              <a:t>家里来了外星人！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4DC046-A064-45A4-BDCB-58CBAF792512}"/>
              </a:ext>
            </a:extLst>
          </p:cNvPr>
          <p:cNvSpPr txBox="1"/>
          <p:nvPr/>
        </p:nvSpPr>
        <p:spPr>
          <a:xfrm>
            <a:off x="7369030" y="6376247"/>
            <a:ext cx="684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/>
              <a:t>Suné</a:t>
            </a:r>
            <a:r>
              <a:rPr lang="en-US" altLang="zh-CN" sz="2000" dirty="0"/>
              <a:t> Nadine | Natalie Pierre-Eugene | </a:t>
            </a:r>
            <a:r>
              <a:rPr lang="en-US" altLang="zh-CN" sz="2000" dirty="0" err="1"/>
              <a:t>Refiloe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Moahloli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505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60442A-7CE6-467E-A981-8575F00F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D08B98-BB87-4814-A5C1-4C509B6027C2}"/>
              </a:ext>
            </a:extLst>
          </p:cNvPr>
          <p:cNvSpPr txBox="1"/>
          <p:nvPr/>
        </p:nvSpPr>
        <p:spPr>
          <a:xfrm>
            <a:off x="1763486" y="3029781"/>
            <a:ext cx="276550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家里来了外星人</a:t>
            </a:r>
            <a:r>
              <a:rPr lang="en-US" altLang="zh-CN" sz="2400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我们被攻击了！</a:t>
            </a:r>
          </a:p>
        </p:txBody>
      </p:sp>
    </p:spTree>
    <p:extLst>
      <p:ext uri="{BB962C8B-B14F-4D97-AF65-F5344CB8AC3E}">
        <p14:creationId xmlns:p14="http://schemas.microsoft.com/office/powerpoint/2010/main" val="49534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49567F-9B19-438F-9121-EAE69004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72C9ED-2552-4C9E-96DD-03D159CE864B}"/>
              </a:ext>
            </a:extLst>
          </p:cNvPr>
          <p:cNvSpPr txBox="1"/>
          <p:nvPr/>
        </p:nvSpPr>
        <p:spPr>
          <a:xfrm>
            <a:off x="1621971" y="2475783"/>
            <a:ext cx="4626428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墙面变了颜色。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这一定是外星人干的。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房间变暖和了。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这一定是外星人干的。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6968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13012-680C-4860-8C46-A76484D7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4A7E29-206D-48D8-865F-0C6370D69FAB}"/>
              </a:ext>
            </a:extLst>
          </p:cNvPr>
          <p:cNvSpPr txBox="1"/>
          <p:nvPr/>
        </p:nvSpPr>
        <p:spPr>
          <a:xfrm>
            <a:off x="2024743" y="3029781"/>
            <a:ext cx="462642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陌生人来了好多。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这一定是外星人干的。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0136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BBC8A5-214B-4E30-A384-A8B6C6963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7928B4-9680-4750-858C-13716F7790A7}"/>
              </a:ext>
            </a:extLst>
          </p:cNvPr>
          <p:cNvSpPr txBox="1"/>
          <p:nvPr/>
        </p:nvSpPr>
        <p:spPr>
          <a:xfrm>
            <a:off x="11125201" y="3600450"/>
            <a:ext cx="27323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dirty="0"/>
              <a:t>我们需要防御。</a:t>
            </a:r>
            <a:endParaRPr lang="en-US" altLang="zh-CN" sz="2400" dirty="0"/>
          </a:p>
          <a:p>
            <a:pPr algn="dist">
              <a:lnSpc>
                <a:spcPct val="150000"/>
              </a:lnSpc>
            </a:pPr>
            <a:r>
              <a:rPr lang="zh-CN" altLang="en-US" sz="2400" dirty="0"/>
              <a:t>我修了一个堡垒。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C8D1FC-8A65-4428-ADF3-B0C69333DAA1}"/>
              </a:ext>
            </a:extLst>
          </p:cNvPr>
          <p:cNvSpPr txBox="1"/>
          <p:nvPr/>
        </p:nvSpPr>
        <p:spPr>
          <a:xfrm>
            <a:off x="9753141" y="5122485"/>
            <a:ext cx="4070098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400" dirty="0"/>
              <a:t>爸爸妈妈通常会和我一起，但这些天我感觉被忽视了。</a:t>
            </a:r>
            <a:endParaRPr lang="en-US" altLang="zh-CN" sz="2400" dirty="0"/>
          </a:p>
          <a:p>
            <a:pPr algn="dist">
              <a:lnSpc>
                <a:spcPct val="150000"/>
              </a:lnSpc>
            </a:pPr>
            <a:r>
              <a:rPr lang="zh-CN" altLang="en-US" sz="2400" dirty="0"/>
              <a:t>这一定是外星人干的。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270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2BC802-5500-412B-9A87-3C2B1F7DE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4D1795-B2BD-4B4C-A22B-F93342963DD9}"/>
              </a:ext>
            </a:extLst>
          </p:cNvPr>
          <p:cNvSpPr txBox="1"/>
          <p:nvPr/>
        </p:nvSpPr>
        <p:spPr>
          <a:xfrm>
            <a:off x="1197429" y="2965638"/>
            <a:ext cx="4626428" cy="343516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962720"/>
              </a:avLst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半夜我听到了奇怪的声音。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619BC6-A400-4DAB-81A4-FC3F5B1C4B62}"/>
              </a:ext>
            </a:extLst>
          </p:cNvPr>
          <p:cNvSpPr txBox="1"/>
          <p:nvPr/>
        </p:nvSpPr>
        <p:spPr>
          <a:xfrm rot="1605919">
            <a:off x="6429368" y="2441738"/>
            <a:ext cx="5743667" cy="4055646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873249"/>
              </a:avLst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这一定是外星人干的。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3126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231</Words>
  <Application>Microsoft Office PowerPoint</Application>
  <PresentationFormat>自定义</PresentationFormat>
  <Paragraphs>43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52</cp:revision>
  <dcterms:created xsi:type="dcterms:W3CDTF">2021-03-14T02:42:17Z</dcterms:created>
  <dcterms:modified xsi:type="dcterms:W3CDTF">2022-03-26T14:42:16Z</dcterms:modified>
</cp:coreProperties>
</file>